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8" r:id="rId1"/>
  </p:sldMasterIdLst>
  <p:sldIdLst>
    <p:sldId id="258" r:id="rId2"/>
    <p:sldId id="256" r:id="rId3"/>
    <p:sldId id="257" r:id="rId4"/>
  </p:sldIdLst>
  <p:sldSz cx="18288000" cy="10287000"/>
  <p:notesSz cx="6858000" cy="9144000"/>
  <p:embeddedFontLst>
    <p:embeddedFont>
      <p:font typeface="Calisto MT" panose="02040603050505030304" pitchFamily="18" charset="0"/>
      <p:regular r:id="rId5"/>
      <p:bold r:id="rId6"/>
      <p:italic r:id="rId7"/>
      <p:boldItalic r:id="rId8"/>
    </p:embeddedFont>
    <p:embeddedFont>
      <p:font typeface="Trebuchet MS" panose="020B0603020202020204" pitchFamily="34" charset="0"/>
      <p:regular r:id="rId9"/>
      <p:bold r:id="rId10"/>
      <p:italic r:id="rId11"/>
      <p:boldItalic r:id="rId12"/>
    </p:embeddedFont>
    <p:embeddedFont>
      <p:font typeface="Wingdings 2" panose="05020102010507070707" pitchFamily="18" charset="2"/>
      <p:regular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viewProps" Target="viewProps.xml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6040" y="2654311"/>
            <a:ext cx="14160051" cy="2743202"/>
          </a:xfrm>
        </p:spPr>
        <p:txBody>
          <a:bodyPr anchor="b">
            <a:normAutofit/>
          </a:bodyPr>
          <a:lstStyle>
            <a:lvl1pPr algn="ctr">
              <a:defRPr sz="81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6040" y="5397509"/>
            <a:ext cx="14160051" cy="1574801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84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5" y="821711"/>
            <a:ext cx="15212699" cy="57252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09" y="6847883"/>
            <a:ext cx="15532989" cy="815208"/>
          </a:xfrm>
        </p:spPr>
        <p:txBody>
          <a:bodyPr anchor="b">
            <a:normAutofit/>
          </a:bodyPr>
          <a:lstStyle>
            <a:lvl1pPr algn="ctr"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4024" y="1042514"/>
            <a:ext cx="14768019" cy="528850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000"/>
            </a:lvl1pPr>
            <a:lvl2pPr marL="685800" indent="0">
              <a:buNone/>
              <a:defRPr sz="3000"/>
            </a:lvl2pPr>
            <a:lvl3pPr marL="1371600" indent="0">
              <a:buNone/>
              <a:defRPr sz="30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7663092"/>
            <a:ext cx="15530643" cy="1023708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2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2656"/>
            <a:ext cx="15530643" cy="530151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442770"/>
            <a:ext cx="15530645" cy="2252739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03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9"/>
            <a:ext cx="13128449" cy="79912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456530"/>
            <a:ext cx="15530645" cy="22342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85900" y="132719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57074" y="439238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7047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2" y="3190414"/>
            <a:ext cx="15530645" cy="376775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77" y="6975834"/>
            <a:ext cx="15528299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70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93" y="914400"/>
            <a:ext cx="15530643" cy="145567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93" y="2828925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93" y="3857625"/>
            <a:ext cx="4951476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70067" y="2828925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2153" y="3857625"/>
            <a:ext cx="4951476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49858" y="2828925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49858" y="3857625"/>
            <a:ext cx="4951476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03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43" y="2727322"/>
            <a:ext cx="5009958" cy="2771777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700" y="2727322"/>
            <a:ext cx="5009958" cy="2771777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077" y="2727322"/>
            <a:ext cx="5009958" cy="2771777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92" y="914400"/>
            <a:ext cx="15530645" cy="145567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93" y="5856159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527153" y="2908377"/>
            <a:ext cx="4638552" cy="240443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93" y="6720553"/>
            <a:ext cx="4951476" cy="196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182" y="5856159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818615" y="2908641"/>
            <a:ext cx="4638552" cy="241224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153" y="6720551"/>
            <a:ext cx="4951476" cy="196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0046" y="5856159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113547" y="2901648"/>
            <a:ext cx="4638552" cy="241094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49858" y="6720548"/>
            <a:ext cx="4951476" cy="1966253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36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33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74603" y="914399"/>
            <a:ext cx="3426731" cy="777240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0694" y="914399"/>
            <a:ext cx="11875308" cy="7772402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7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74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2641601"/>
            <a:ext cx="14385825" cy="2743220"/>
          </a:xfrm>
        </p:spPr>
        <p:txBody>
          <a:bodyPr anchor="b"/>
          <a:lstStyle>
            <a:lvl1pPr algn="ctr">
              <a:defRPr sz="6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5384819"/>
            <a:ext cx="14385825" cy="2260581"/>
          </a:xfrm>
        </p:spPr>
        <p:txBody>
          <a:bodyPr anchor="t"/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1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693" y="2598674"/>
            <a:ext cx="7590746" cy="608812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04339" y="2598674"/>
            <a:ext cx="7596998" cy="6088127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44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93" y="2601760"/>
            <a:ext cx="7633608" cy="6223154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728" y="2601760"/>
            <a:ext cx="7633608" cy="62231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808" y="2752881"/>
            <a:ext cx="7314516" cy="81732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8808" y="3570206"/>
            <a:ext cx="7314516" cy="5116595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442451" y="2752882"/>
            <a:ext cx="7342995" cy="817325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442451" y="3570206"/>
            <a:ext cx="7342995" cy="5116595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21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6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0"/>
            <a:ext cx="5560334" cy="2732877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3450" y="914400"/>
            <a:ext cx="9617886" cy="777240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3647277"/>
            <a:ext cx="5560334" cy="5039522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57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498" y="914400"/>
            <a:ext cx="5376249" cy="7807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885"/>
            <a:ext cx="8902424" cy="2744007"/>
          </a:xfrm>
        </p:spPr>
        <p:txBody>
          <a:bodyPr anchor="b">
            <a:noAutofit/>
          </a:bodyPr>
          <a:lstStyle>
            <a:lvl1pPr algn="ctr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3827" y="1145553"/>
            <a:ext cx="4913627" cy="736923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3658891"/>
            <a:ext cx="8902424" cy="5064201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06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93" y="914400"/>
            <a:ext cx="15530643" cy="14556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93" y="2598674"/>
            <a:ext cx="15530643" cy="60881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93" y="8824913"/>
            <a:ext cx="1000929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5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685800" rtl="0" eaLnBrk="1" latinLnBrk="0" hangingPunct="1">
        <a:spcBef>
          <a:spcPct val="0"/>
        </a:spcBef>
        <a:buNone/>
        <a:defRPr sz="6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459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1080000" indent="-405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"/>
        <a:defRPr sz="2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539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2079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511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302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3602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418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465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DB3EAAF-BEFF-4040-BD17-E2AAC6A20DC2}"/>
              </a:ext>
            </a:extLst>
          </p:cNvPr>
          <p:cNvSpPr txBox="1"/>
          <p:nvPr/>
        </p:nvSpPr>
        <p:spPr>
          <a:xfrm>
            <a:off x="4789025" y="952500"/>
            <a:ext cx="870994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800" dirty="0"/>
              <a:t>Case 1</a:t>
            </a:r>
          </a:p>
          <a:p>
            <a:pPr algn="ctr"/>
            <a:r>
              <a:rPr lang="pt-BR" sz="4000" dirty="0"/>
              <a:t>Compiladores e Teoria da Computação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97C5CAC-2353-49BD-B4B7-3C110C3FB27B}"/>
              </a:ext>
            </a:extLst>
          </p:cNvPr>
          <p:cNvSpPr txBox="1"/>
          <p:nvPr/>
        </p:nvSpPr>
        <p:spPr>
          <a:xfrm>
            <a:off x="1219200" y="5143500"/>
            <a:ext cx="510825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Grupo 7</a:t>
            </a:r>
          </a:p>
          <a:p>
            <a:endParaRPr lang="pt-BR" sz="3600" dirty="0"/>
          </a:p>
          <a:p>
            <a:pPr marL="285750" indent="-285750">
              <a:buFontTx/>
              <a:buChar char="-"/>
            </a:pPr>
            <a:r>
              <a:rPr lang="pt-BR" sz="2400" dirty="0"/>
              <a:t>Victor Ulysses monteiro de Oliveira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Lucas da Silva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Guilherme Sales de Andrade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João Carlos Bonfim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Matheus Barbosa Pereira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Victor de Lima Reis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Bruno </a:t>
            </a:r>
            <a:r>
              <a:rPr lang="pt-BR" sz="2400" dirty="0" err="1"/>
              <a:t>grassi</a:t>
            </a:r>
            <a:r>
              <a:rPr lang="pt-BR" sz="2400" dirty="0"/>
              <a:t> R M C</a:t>
            </a:r>
          </a:p>
        </p:txBody>
      </p:sp>
    </p:spTree>
    <p:extLst>
      <p:ext uri="{BB962C8B-B14F-4D97-AF65-F5344CB8AC3E}">
        <p14:creationId xmlns:p14="http://schemas.microsoft.com/office/powerpoint/2010/main" val="1126195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RecorderProject1">
            <a:hlinkClick r:id="" action="ppaction://media"/>
            <a:extLst>
              <a:ext uri="{FF2B5EF4-FFF2-40B4-BE49-F238E27FC236}">
                <a16:creationId xmlns:a16="http://schemas.microsoft.com/office/drawing/2014/main" id="{F3560CC7-B62D-4D65-B7BD-BB69E3FF69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7600" y="16329"/>
            <a:ext cx="10896600" cy="10183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12</TotalTime>
  <Words>36</Words>
  <Application>Microsoft Office PowerPoint</Application>
  <PresentationFormat>Personalizar</PresentationFormat>
  <Paragraphs>11</Paragraphs>
  <Slides>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7" baseType="lpstr">
      <vt:lpstr>Wingdings 2</vt:lpstr>
      <vt:lpstr>Trebuchet MS</vt:lpstr>
      <vt:lpstr>Calisto MT</vt:lpstr>
      <vt:lpstr>Ardósia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1</dc:title>
  <cp:lastModifiedBy>Guilherme Sales de Andrade - 825125938</cp:lastModifiedBy>
  <cp:revision>3</cp:revision>
  <dcterms:created xsi:type="dcterms:W3CDTF">2006-08-16T00:00:00Z</dcterms:created>
  <dcterms:modified xsi:type="dcterms:W3CDTF">2025-04-08T22:34:52Z</dcterms:modified>
  <dc:identifier>DAGkE9Gnq34</dc:identifier>
</cp:coreProperties>
</file>